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</p:sldIdLst>
  <p:sldSz cx="8280400" cy="12192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3A8"/>
    <a:srgbClr val="F1C6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2556" y="1710"/>
      </p:cViewPr>
      <p:guideLst>
        <p:guide orient="horz" pos="3840"/>
        <p:guide pos="2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995312"/>
            <a:ext cx="7038340" cy="4244622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6403623"/>
            <a:ext cx="6210300" cy="2943577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93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649111"/>
            <a:ext cx="1785461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649111"/>
            <a:ext cx="5252879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5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8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3039537"/>
            <a:ext cx="7141845" cy="5071532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8159048"/>
            <a:ext cx="7141845" cy="2666999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7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3245556"/>
            <a:ext cx="351917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4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649114"/>
            <a:ext cx="714184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988734"/>
            <a:ext cx="3502997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4453467"/>
            <a:ext cx="350299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988734"/>
            <a:ext cx="3520249" cy="1464732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4453467"/>
            <a:ext cx="35202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8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5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755425"/>
            <a:ext cx="4191953" cy="8664222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6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812800"/>
            <a:ext cx="2670645" cy="2844800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755425"/>
            <a:ext cx="4191953" cy="8664222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3657600"/>
            <a:ext cx="2670645" cy="6776156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649114"/>
            <a:ext cx="714184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3245556"/>
            <a:ext cx="714184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FFD9D-1114-4977-BF22-5159C1DD5331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11300181"/>
            <a:ext cx="279463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11300181"/>
            <a:ext cx="186309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AC584-31CA-4B72-B4D8-3B97FE8F5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49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99078"/>
            <a:ext cx="8280400" cy="97787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 лодками </a:t>
            </a:r>
          </a:p>
          <a:p>
            <a:pPr algn="ctr"/>
            <a:r>
              <a:rPr lang="ru-RU" sz="2898" b="1" cap="all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катерами</a:t>
            </a:r>
          </a:p>
        </p:txBody>
      </p:sp>
    </p:spTree>
    <p:extLst>
      <p:ext uri="{BB962C8B-B14F-4D97-AF65-F5344CB8AC3E}">
        <p14:creationId xmlns:p14="http://schemas.microsoft.com/office/powerpoint/2010/main" val="2753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143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ДОЛЖЕН ЗНАТЬ ШКОЛЬНИК 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МЕРАХ БЕЗОПАСНОСТИ ПРИ КУПАНИИ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964"/>
            <a:ext cx="8280400" cy="97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6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ПОСТРАДАВШИМ НА ВОДЕ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073"/>
            <a:ext cx="8280400" cy="96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393" y="365800"/>
            <a:ext cx="7471615" cy="984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ВЕСТИ СЕБЯ НА ВОДЕ</a:t>
            </a:r>
          </a:p>
          <a:p>
            <a:pPr algn="ctr"/>
            <a:r>
              <a:rPr lang="ru-RU" sz="2898" b="1" cap="all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ЛЕТНЕЕ ВРЕМЯ</a:t>
            </a:r>
            <a:endParaRPr lang="ru-RU" sz="2898" b="1" cap="all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980"/>
            <a:ext cx="8280400" cy="98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27</Words>
  <Application>Microsoft Office PowerPoint</Application>
  <PresentationFormat>Произвольный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Салытков А.М.</dc:creator>
  <cp:lastModifiedBy>DirecumMob</cp:lastModifiedBy>
  <cp:revision>5</cp:revision>
  <cp:lastPrinted>2022-06-10T08:25:32Z</cp:lastPrinted>
  <dcterms:created xsi:type="dcterms:W3CDTF">2022-06-10T06:14:48Z</dcterms:created>
  <dcterms:modified xsi:type="dcterms:W3CDTF">2023-07-18T07:17:15Z</dcterms:modified>
</cp:coreProperties>
</file>